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9" r:id="rId4"/>
    <p:sldId id="258" r:id="rId5"/>
    <p:sldId id="259" r:id="rId6"/>
    <p:sldId id="280" r:id="rId7"/>
    <p:sldId id="260" r:id="rId8"/>
    <p:sldId id="261" r:id="rId9"/>
    <p:sldId id="264" r:id="rId10"/>
    <p:sldId id="263" r:id="rId11"/>
    <p:sldId id="262" r:id="rId12"/>
    <p:sldId id="265" r:id="rId13"/>
    <p:sldId id="269" r:id="rId14"/>
    <p:sldId id="270" r:id="rId15"/>
    <p:sldId id="271" r:id="rId16"/>
    <p:sldId id="272" r:id="rId17"/>
    <p:sldId id="277" r:id="rId18"/>
    <p:sldId id="276" r:id="rId19"/>
    <p:sldId id="266" r:id="rId20"/>
    <p:sldId id="274" r:id="rId21"/>
    <p:sldId id="273" r:id="rId22"/>
    <p:sldId id="275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CE093-D8CB-49C5-9669-8BB6F785514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E714F-FA79-4452-A77A-8C00A627392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3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This</a:t>
            </a:r>
            <a:r>
              <a:rPr lang="en-AU" baseline="0" dirty="0"/>
              <a:t> method of programming (building code with blocks) is referred to as “drag and drop programming”.  The Scratch cat is the mascot of Scratch and the default sprite (character) when opening a new Scratch Projects.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3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TPT resource Make some Makey </a:t>
            </a:r>
            <a:r>
              <a:rPr lang="en-AU" dirty="0" err="1"/>
              <a:t>Makey</a:t>
            </a:r>
            <a:r>
              <a:rPr lang="en-AU" dirty="0"/>
              <a:t> Artwork.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697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This</a:t>
            </a:r>
            <a:r>
              <a:rPr lang="en-AU" baseline="0" dirty="0"/>
              <a:t> method of programming (building code with blocks) is referred to as “drag and drop programming”.  The Scratch cat is the mascot of Scratch and the default sprite (character) when opening a new Scratch Projects. 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9692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18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367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Play until 1.11 – extra if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2684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4974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These are also the Design and Technologies Processes and Production skills. Makey </a:t>
            </a:r>
            <a:r>
              <a:rPr lang="en-AU" dirty="0" err="1"/>
              <a:t>Makey</a:t>
            </a:r>
            <a:r>
              <a:rPr lang="en-AU" dirty="0"/>
              <a:t> could be used in a Design and Technologies unit of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428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An electric circuit is an unbroken path along which an electric current exists and/or is able to flow. A simple electrical circuit consists of a power source, two conducting wires (one end of each being attached to each terminal of the cell (battery) and a small lamp to which the free ends of the wires leading from the cell are attached. Makey </a:t>
            </a:r>
            <a:r>
              <a:rPr lang="en-AU" dirty="0" err="1"/>
              <a:t>Makey</a:t>
            </a:r>
            <a:r>
              <a:rPr lang="en-AU" dirty="0"/>
              <a:t> could be used to help explain circuits. In Year 6 Science (C2C Unit 2 – Energy and Electricity) Students design and construct electrical circuits. They investigate electrical circuits as a means of transferring &amp; transforming electricity. Year 6 C2C Unit 2 Design and Technology _ Students investigate how electrical energy can control movement, sound or light in a designed product or system. They design a solution to an environment’s security need and make a prototype electrical device that is part of the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3479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TPT resource Make some Makey </a:t>
            </a:r>
            <a:r>
              <a:rPr lang="en-AU" dirty="0" err="1"/>
              <a:t>Makey</a:t>
            </a:r>
            <a:r>
              <a:rPr lang="en-AU" dirty="0"/>
              <a:t> Artwork.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2E714F-FA79-4452-A77A-8C00A6273923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146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41472-BB30-4107-9515-6A59E3370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69454-C8E8-4DB9-82D5-C6D2B6416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2C1C-3FEA-420C-808F-9CECA791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DBF0F-C1E2-4674-BF46-BCB26C34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CCFF-93E4-404E-B379-E3F5FD5E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501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6919-FDC2-423E-8D79-4AA85D13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B2939-2370-459C-BE54-81C4A1BE5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0DF47-0198-4F32-983F-0C1288BE8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8AD5E-25CE-4DBD-98D2-9661D6AE4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90DBD-CD93-4B62-B17C-F7CA315A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947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521D5-9516-4887-93D3-688020F293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2926AA-B67C-4E36-B138-074B93A19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23D07-374C-44E7-BF63-8F6397F1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5A5B3-61F6-4FE3-8E38-7C3DDD36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16FB5-EA9D-42D2-863E-26A769A8A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861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EAE7-0C17-4375-AFAD-96C3FB73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5136-FAF1-451E-8DA9-E47853521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40330-7038-4CF5-9BF7-6559CFD3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F6500-C7F4-4912-8E35-201638AA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1BE85-8F3A-4583-A208-E1854A315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050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11AB-D279-45E1-918D-48DE18B1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96DEA-91E1-492D-BF32-7D72E30B2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06698-8FF5-4AC9-A1E7-40167773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56CBE-7818-4C6B-BB0C-AFA51578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260A-24B6-4732-966E-BC63317E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832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FB5E-44C3-422F-8FF7-F6EA557F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F9ABF-B368-4C1E-9388-681984D4C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F326C-0CA4-46F5-B7D6-BC2EA03DD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7BA60-62D5-44BD-AB66-7CA146CE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32A21-01E9-478E-B354-809AF4A91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1538A-2C68-4619-8E9D-090719FD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997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9674-3B1E-46ED-A282-EA276E75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832DA-BA7D-46F6-B0EF-9F525D13A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D6740-9109-4237-A485-C2AE2710A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27342-644A-4073-8C93-E288A8626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29B5C7-ED18-4044-B4B3-39E3A5834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BE663B-28C5-48AC-AB80-127C78C32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737A50-F5C0-4C79-AAB0-10F49029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5721D3-2F5B-451F-86FF-B06153FE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944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1F26-7BF8-4C28-BAF5-B4A9F5682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2BB8B-C9E6-4DB9-B2B3-7C2BC8713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655D1-ADCA-42A7-8CCF-7B8A3360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A06C5-9D3C-4D80-AE12-4FCA7B13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165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0AEFE1-9B9B-4930-8F56-BEB83478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31411E-A785-45BD-B28A-2E1DBDBF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E129C-79C1-4043-87F4-56A57271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105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8D88F-F24E-4F2F-8B3F-AD228A2D1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41180-710A-4D6B-B3D0-7A410E0A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CD2E6-774A-4CE0-A7D6-99FE1D76F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0E83F-709B-4A2B-A28A-4D8A0F86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47DC3-E2DE-45C3-A438-F79FAB76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AF0C0-C2B6-4A42-8C55-605BDC27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321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3E2E7-6A25-4662-9E04-016252F4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EC3265-4641-4048-A9E1-2CEA95F47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84834-0542-4179-B71F-D2219A5B8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9CD51-2673-45D7-8C46-FA8FA0CA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72DB8-2AA9-4CFB-B769-CA4D6F26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8602F-BCC5-4462-AC5F-05643AB4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767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F4C1C-07AB-402D-9D4A-CF3CA161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3C75C-939B-40BF-84CC-9880DB50F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2560C-A94A-496D-9C34-3949F96C3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C8AB5-AD31-41D7-9513-C1BDDF80E7DE}" type="datetimeFigureOut">
              <a:rPr lang="en-AU" smtClean="0"/>
              <a:t>16/06/2021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400EC-B476-4910-A231-9B7C3B2F2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B4C76-7015-48D0-980D-4E4CA7BDC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3A104-7F66-4FF6-94DF-B82419B23A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84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https://youtu.be/UZpdsCZgg1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fQqh7iCcO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AU" sz="7200" b="1" dirty="0"/>
            </a:br>
            <a:r>
              <a:rPr lang="en-AU" sz="7200" b="1" dirty="0"/>
              <a:t> </a:t>
            </a:r>
            <a:r>
              <a:rPr lang="en-AU" sz="8000" b="1" dirty="0"/>
              <a:t>Scratch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75998"/>
          </a:xfrm>
        </p:spPr>
        <p:txBody>
          <a:bodyPr>
            <a:normAutofit/>
          </a:bodyPr>
          <a:lstStyle/>
          <a:p>
            <a:r>
              <a:rPr lang="en-AU" sz="4000" dirty="0"/>
              <a:t>      </a:t>
            </a:r>
            <a:r>
              <a:rPr lang="en-AU" sz="4800" dirty="0"/>
              <a:t>with Makey </a:t>
            </a:r>
            <a:r>
              <a:rPr lang="en-AU" sz="4800" dirty="0" err="1"/>
              <a:t>Makey</a:t>
            </a:r>
            <a:endParaRPr lang="en-AU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20B27A-7384-4DF9-9AA5-3AEA3FE69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038"/>
            <a:ext cx="3823855" cy="3213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95F274-7F31-433B-96DD-E8D3D58896A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64063" y="5112630"/>
            <a:ext cx="1584036" cy="1654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A822C-0BE7-4579-826E-96A8F0E4C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512" y="3644988"/>
            <a:ext cx="3207488" cy="3213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B9F3C-27A1-4F18-996B-7A6D1DE35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9" y="134389"/>
            <a:ext cx="9560561" cy="1958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919D27-D4A5-4EFD-A15C-591C1F5B7CF3}"/>
              </a:ext>
            </a:extLst>
          </p:cNvPr>
          <p:cNvSpPr txBox="1"/>
          <p:nvPr/>
        </p:nvSpPr>
        <p:spPr>
          <a:xfrm>
            <a:off x="3823854" y="4378036"/>
            <a:ext cx="6766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Presenter:</a:t>
            </a:r>
            <a:r>
              <a:rPr lang="en-AU" dirty="0"/>
              <a:t> Ronelle Allen </a:t>
            </a:r>
          </a:p>
          <a:p>
            <a:r>
              <a:rPr lang="en-AU" dirty="0"/>
              <a:t>Intervention teacher - Coombabah State School</a:t>
            </a:r>
          </a:p>
          <a:p>
            <a:r>
              <a:rPr lang="en-AU" b="1" dirty="0"/>
              <a:t>Acknowledgement:</a:t>
            </a:r>
            <a:r>
              <a:rPr lang="en-AU" dirty="0"/>
              <a:t> Thanks to Derek Ranclaud for</a:t>
            </a:r>
          </a:p>
          <a:p>
            <a:r>
              <a:rPr lang="en-AU" dirty="0"/>
              <a:t> letting me use some of your PowerPoint for this</a:t>
            </a:r>
          </a:p>
          <a:p>
            <a:r>
              <a:rPr lang="en-AU" dirty="0"/>
              <a:t>Presentation today.</a:t>
            </a:r>
          </a:p>
        </p:txBody>
      </p:sp>
    </p:spTree>
    <p:extLst>
      <p:ext uri="{BB962C8B-B14F-4D97-AF65-F5344CB8AC3E}">
        <p14:creationId xmlns:p14="http://schemas.microsoft.com/office/powerpoint/2010/main" val="308650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79" y="0"/>
            <a:ext cx="10810241" cy="1513839"/>
          </a:xfrm>
        </p:spPr>
        <p:txBody>
          <a:bodyPr>
            <a:normAutofit/>
          </a:bodyPr>
          <a:lstStyle/>
          <a:p>
            <a:r>
              <a:rPr lang="en-AU" b="1" dirty="0"/>
              <a:t>Digital technologies Curriculum</a:t>
            </a:r>
            <a:br>
              <a:rPr lang="en-AU" sz="3200" b="1" dirty="0"/>
            </a:br>
            <a:endParaRPr lang="en-AU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11694160" cy="4663439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endParaRPr lang="en-AU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1F7B43-1107-4FF7-8DAC-A76C230AE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58" y="1219199"/>
            <a:ext cx="10303764" cy="1259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416FFA-04C5-44BF-9DF0-FDBC80A1C0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48360" y="2675572"/>
            <a:ext cx="10495280" cy="1794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CC3C1A-21FB-470F-BABC-CC43183080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57758" y="4805680"/>
            <a:ext cx="8295449" cy="15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1"/>
            <a:ext cx="9712960" cy="1899919"/>
          </a:xfrm>
        </p:spPr>
        <p:txBody>
          <a:bodyPr>
            <a:noAutofit/>
          </a:bodyPr>
          <a:lstStyle/>
          <a:p>
            <a:pPr algn="l"/>
            <a:r>
              <a:rPr lang="en-AU" sz="4400" b="1" dirty="0"/>
              <a:t>Digital Technologies Curriculum</a:t>
            </a:r>
            <a:br>
              <a:rPr lang="en-AU" sz="4400" b="1" dirty="0"/>
            </a:br>
            <a:r>
              <a:rPr lang="en-AU" sz="4400" b="1" dirty="0"/>
              <a:t>Create digital solution</a:t>
            </a:r>
            <a:br>
              <a:rPr lang="en-AU" sz="4400" b="1" dirty="0"/>
            </a:br>
            <a:r>
              <a:rPr lang="en-AU" sz="4400" b="1" dirty="0"/>
              <a:t>Sequence of content: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11694160" cy="4663439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endParaRPr lang="en-AU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34366-FF83-4E45-A3ED-420DF1FF7D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5280" y="2001520"/>
            <a:ext cx="11838305" cy="4257041"/>
          </a:xfrm>
          <a:prstGeom prst="rect">
            <a:avLst/>
          </a:prstGeom>
        </p:spPr>
      </p:pic>
      <p:sp>
        <p:nvSpPr>
          <p:cNvPr id="5" name="Shape 150">
            <a:extLst>
              <a:ext uri="{FF2B5EF4-FFF2-40B4-BE49-F238E27FC236}">
                <a16:creationId xmlns:a16="http://schemas.microsoft.com/office/drawing/2014/main" id="{BDD75247-F14A-4954-9564-251D53FF9281}"/>
              </a:ext>
            </a:extLst>
          </p:cNvPr>
          <p:cNvSpPr/>
          <p:nvPr/>
        </p:nvSpPr>
        <p:spPr>
          <a:xfrm>
            <a:off x="3535680" y="4734560"/>
            <a:ext cx="4700587" cy="1249680"/>
          </a:xfrm>
          <a:custGeom>
            <a:avLst/>
            <a:gdLst/>
            <a:ahLst/>
            <a:cxnLst/>
            <a:rect l="0" t="0" r="0" b="0"/>
            <a:pathLst>
              <a:path w="4280916" h="1301496">
                <a:moveTo>
                  <a:pt x="0" y="0"/>
                </a:moveTo>
                <a:lnTo>
                  <a:pt x="76200" y="0"/>
                </a:lnTo>
                <a:lnTo>
                  <a:pt x="4280916" y="0"/>
                </a:lnTo>
                <a:lnTo>
                  <a:pt x="4280916" y="76200"/>
                </a:lnTo>
                <a:lnTo>
                  <a:pt x="76200" y="76200"/>
                </a:lnTo>
                <a:lnTo>
                  <a:pt x="76200" y="1225296"/>
                </a:lnTo>
                <a:lnTo>
                  <a:pt x="4280916" y="1225296"/>
                </a:lnTo>
                <a:lnTo>
                  <a:pt x="4280916" y="1301496"/>
                </a:lnTo>
                <a:lnTo>
                  <a:pt x="76200" y="1301496"/>
                </a:lnTo>
                <a:lnTo>
                  <a:pt x="0" y="1301496"/>
                </a:lnTo>
                <a:lnTo>
                  <a:pt x="0" y="1225296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0B0F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AU"/>
          </a:p>
        </p:txBody>
      </p:sp>
      <p:sp>
        <p:nvSpPr>
          <p:cNvPr id="6" name="Shape 151">
            <a:extLst>
              <a:ext uri="{FF2B5EF4-FFF2-40B4-BE49-F238E27FC236}">
                <a16:creationId xmlns:a16="http://schemas.microsoft.com/office/drawing/2014/main" id="{8A229102-E103-4ECD-9DE9-D243D51C984E}"/>
              </a:ext>
            </a:extLst>
          </p:cNvPr>
          <p:cNvSpPr/>
          <p:nvPr/>
        </p:nvSpPr>
        <p:spPr>
          <a:xfrm>
            <a:off x="7437120" y="4734560"/>
            <a:ext cx="4592320" cy="1249680"/>
          </a:xfrm>
          <a:custGeom>
            <a:avLst/>
            <a:gdLst/>
            <a:ahLst/>
            <a:cxnLst/>
            <a:rect l="0" t="0" r="0" b="0"/>
            <a:pathLst>
              <a:path w="4280916" h="1301496">
                <a:moveTo>
                  <a:pt x="0" y="0"/>
                </a:moveTo>
                <a:lnTo>
                  <a:pt x="4204716" y="0"/>
                </a:lnTo>
                <a:lnTo>
                  <a:pt x="4280916" y="0"/>
                </a:lnTo>
                <a:lnTo>
                  <a:pt x="4280916" y="76200"/>
                </a:lnTo>
                <a:lnTo>
                  <a:pt x="4280916" y="1225296"/>
                </a:lnTo>
                <a:lnTo>
                  <a:pt x="4280916" y="1301496"/>
                </a:lnTo>
                <a:lnTo>
                  <a:pt x="4204716" y="1301496"/>
                </a:lnTo>
                <a:lnTo>
                  <a:pt x="0" y="1301496"/>
                </a:lnTo>
                <a:lnTo>
                  <a:pt x="0" y="1225296"/>
                </a:lnTo>
                <a:lnTo>
                  <a:pt x="4204716" y="1225296"/>
                </a:lnTo>
                <a:lnTo>
                  <a:pt x="4204716" y="76200"/>
                </a:lnTo>
                <a:lnTo>
                  <a:pt x="0" y="76200"/>
                </a:lnTo>
                <a:lnTo>
                  <a:pt x="0" y="0"/>
                </a:ln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00B0F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319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1"/>
            <a:ext cx="6573520" cy="965199"/>
          </a:xfrm>
        </p:spPr>
        <p:txBody>
          <a:bodyPr>
            <a:noAutofit/>
          </a:bodyPr>
          <a:lstStyle/>
          <a:p>
            <a:pPr algn="l"/>
            <a:r>
              <a:rPr lang="en-AU" b="1" dirty="0"/>
              <a:t>What is a Circuit?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11694160" cy="4663439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endParaRPr lang="en-AU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D7506A-96BE-44B4-B54D-3303D87A19E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4881" y="1849118"/>
            <a:ext cx="9926320" cy="47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8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1"/>
            <a:ext cx="9712960" cy="822959"/>
          </a:xfrm>
        </p:spPr>
        <p:txBody>
          <a:bodyPr>
            <a:noAutofit/>
          </a:bodyPr>
          <a:lstStyle/>
          <a:p>
            <a:pPr algn="l"/>
            <a:r>
              <a:rPr lang="en-AU" b="1" dirty="0"/>
              <a:t>Where</a:t>
            </a:r>
            <a:r>
              <a:rPr lang="en-AU" sz="4400" b="1" dirty="0"/>
              <a:t> </a:t>
            </a:r>
            <a:r>
              <a:rPr lang="en-AU" b="1" dirty="0"/>
              <a:t>do I start?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11694160" cy="4663439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3200" dirty="0"/>
              <a:t> Introduce Makey </a:t>
            </a:r>
            <a:r>
              <a:rPr lang="en-AU" sz="3200" dirty="0" err="1"/>
              <a:t>Makey</a:t>
            </a:r>
            <a:r>
              <a:rPr lang="en-AU" sz="3200" dirty="0"/>
              <a:t> and discuss how it works.</a:t>
            </a:r>
          </a:p>
          <a:p>
            <a:pPr algn="just"/>
            <a:r>
              <a:rPr lang="en-AU" sz="3200" dirty="0"/>
              <a:t>Use playdough to make a basic game or experience with music.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3200" dirty="0"/>
              <a:t>Makey </a:t>
            </a:r>
            <a:r>
              <a:rPr lang="en-AU" sz="3200" dirty="0" err="1"/>
              <a:t>Makey</a:t>
            </a:r>
            <a:r>
              <a:rPr lang="en-AU" sz="3200" dirty="0"/>
              <a:t> and conductivity</a:t>
            </a:r>
          </a:p>
          <a:p>
            <a:pPr algn="just"/>
            <a:r>
              <a:rPr lang="en-AU" sz="3200" dirty="0"/>
              <a:t>Test what materials are conductive of electricity</a:t>
            </a:r>
          </a:p>
        </p:txBody>
      </p:sp>
    </p:spTree>
    <p:extLst>
      <p:ext uri="{BB962C8B-B14F-4D97-AF65-F5344CB8AC3E}">
        <p14:creationId xmlns:p14="http://schemas.microsoft.com/office/powerpoint/2010/main" val="668064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5F3D2A-FFE6-48CE-8E87-201D8898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" y="152125"/>
            <a:ext cx="10659872" cy="65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6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3BECA0-600B-4AE3-AA71-481FEF6AE77A}"/>
              </a:ext>
            </a:extLst>
          </p:cNvPr>
          <p:cNvGrpSpPr/>
          <p:nvPr/>
        </p:nvGrpSpPr>
        <p:grpSpPr>
          <a:xfrm>
            <a:off x="1148080" y="1571625"/>
            <a:ext cx="10342880" cy="5076190"/>
            <a:chOff x="0" y="0"/>
            <a:chExt cx="10343388" cy="5076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0C249D-9BA6-4727-8875-B1FB55F06A52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946404"/>
              <a:ext cx="5309616" cy="30403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959545-BD62-45B4-AD0D-57941ABEEE5C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09488" y="0"/>
              <a:ext cx="4533900" cy="507644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548640" y="751839"/>
            <a:ext cx="5659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/>
              <a:t>Add an extension</a:t>
            </a:r>
          </a:p>
        </p:txBody>
      </p:sp>
    </p:spTree>
    <p:extLst>
      <p:ext uri="{BB962C8B-B14F-4D97-AF65-F5344CB8AC3E}">
        <p14:creationId xmlns:p14="http://schemas.microsoft.com/office/powerpoint/2010/main" val="639420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548640" y="751839"/>
            <a:ext cx="9418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An interactive poster using Makey </a:t>
            </a:r>
            <a:r>
              <a:rPr lang="en-AU" sz="4000" dirty="0" err="1"/>
              <a:t>Makey</a:t>
            </a:r>
            <a:r>
              <a:rPr lang="en-AU" sz="4000" dirty="0"/>
              <a:t>:</a:t>
            </a:r>
          </a:p>
          <a:p>
            <a:r>
              <a:rPr lang="en-AU" sz="4000" dirty="0"/>
              <a:t>Year 5 C2C Science Unit 2 – Our place in the solar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8E093-918F-4F8E-B654-A200E13DF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880" y="2153806"/>
            <a:ext cx="8158480" cy="44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2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548640" y="751839"/>
            <a:ext cx="9418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/>
              <a:t>Year 3&amp;4 Paper Circuits-Interactive  Posters</a:t>
            </a:r>
          </a:p>
          <a:p>
            <a:r>
              <a:rPr lang="en-AU" sz="2400" dirty="0"/>
              <a:t>Year 3 C2C Science Unit 2 – Investigating the sun, Earth &amp; us. (Use an interactive poster for the assessment)</a:t>
            </a:r>
          </a:p>
          <a:p>
            <a:r>
              <a:rPr lang="en-AU" sz="2400" dirty="0"/>
              <a:t>Year 4 C2C Science Unit 2 – Ready, Set, Go – Part A – Create an interactive poster for the Life cycle of an endangered species</a:t>
            </a:r>
          </a:p>
          <a:p>
            <a:r>
              <a:rPr lang="en-AU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3E992-130B-45F1-B9CC-767384FEC0D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69577" y="3389930"/>
            <a:ext cx="5765165" cy="2963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236FA6-FD93-44E2-BEAC-CAF881BB106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734742" y="3400427"/>
            <a:ext cx="2878138" cy="29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35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548640" y="751839"/>
            <a:ext cx="9357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Makey </a:t>
            </a:r>
            <a:r>
              <a:rPr lang="en-AU" sz="4400" dirty="0" err="1"/>
              <a:t>Makey</a:t>
            </a:r>
            <a:r>
              <a:rPr lang="en-AU" sz="6000" dirty="0"/>
              <a:t> </a:t>
            </a:r>
            <a:r>
              <a:rPr lang="en-AU" sz="4400" dirty="0"/>
              <a:t>Operation game – Exploring circuits</a:t>
            </a:r>
          </a:p>
          <a:p>
            <a:r>
              <a:rPr lang="en-AU" sz="3200" dirty="0"/>
              <a:t>Year 6 C2C Science Unit 2 – Energy and Electricity</a:t>
            </a:r>
          </a:p>
          <a:p>
            <a:r>
              <a:rPr lang="en-AU" sz="3200" dirty="0"/>
              <a:t>Revision using Scratch Interface</a:t>
            </a:r>
          </a:p>
        </p:txBody>
      </p:sp>
    </p:spTree>
    <p:extLst>
      <p:ext uri="{BB962C8B-B14F-4D97-AF65-F5344CB8AC3E}">
        <p14:creationId xmlns:p14="http://schemas.microsoft.com/office/powerpoint/2010/main" val="4168054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0"/>
            <a:ext cx="9712960" cy="2397759"/>
          </a:xfrm>
        </p:spPr>
        <p:txBody>
          <a:bodyPr>
            <a:noAutofit/>
          </a:bodyPr>
          <a:lstStyle/>
          <a:p>
            <a:pPr algn="l"/>
            <a:r>
              <a:rPr lang="en-AU" sz="4400" b="1" dirty="0"/>
              <a:t>Makey </a:t>
            </a:r>
            <a:r>
              <a:rPr lang="en-AU" sz="4400" b="1" dirty="0" err="1"/>
              <a:t>Makey</a:t>
            </a:r>
            <a:r>
              <a:rPr lang="en-AU" sz="4400" b="1" dirty="0"/>
              <a:t> – Pin ball machine</a:t>
            </a:r>
            <a:br>
              <a:rPr lang="en-AU" sz="4400" b="1" dirty="0"/>
            </a:br>
            <a:r>
              <a:rPr lang="en-AU" sz="3200" b="1" dirty="0"/>
              <a:t>Year 4 Design &amp; Technologies – Investigate how forces &amp; the properties of materials affect the behaviour of a product system. Students design and make a Pin ball machine for this assessment.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11694160" cy="4663439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endParaRPr lang="en-AU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D03FC-1D17-4A9F-87EC-D29289047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84" y="2672080"/>
            <a:ext cx="6187480" cy="418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37593-BF7A-4637-A231-38E2AEA4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083" y="2672080"/>
            <a:ext cx="3952117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0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82320"/>
            <a:ext cx="9144000" cy="1166796"/>
          </a:xfrm>
        </p:spPr>
        <p:txBody>
          <a:bodyPr>
            <a:noAutofit/>
          </a:bodyPr>
          <a:lstStyle/>
          <a:p>
            <a:r>
              <a:rPr lang="en-AU" sz="4000" b="1" dirty="0">
                <a:latin typeface="Arial" panose="020B0604020202020204" pitchFamily="34" charset="0"/>
                <a:ea typeface="PMingLiU"/>
                <a:cs typeface="Times New Roman" panose="02020603050405020304" pitchFamily="18" charset="0"/>
              </a:rPr>
              <a:t>What is Scratch 3.0?</a:t>
            </a:r>
            <a:endParaRPr lang="en-AU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6400"/>
            <a:ext cx="9617242" cy="3017520"/>
          </a:xfrm>
        </p:spPr>
        <p:txBody>
          <a:bodyPr>
            <a:normAutofit/>
          </a:bodyPr>
          <a:lstStyle/>
          <a:p>
            <a:pPr lvl="0" algn="l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AU" sz="1800" dirty="0">
                <a:solidFill>
                  <a:prstClr val="white"/>
                </a:solidFill>
                <a:latin typeface="Arial" panose="020B0604020202020204" pitchFamily="34" charset="0"/>
                <a:ea typeface="PMingLiU"/>
                <a:cs typeface="Times New Roman" panose="02020603050405020304" pitchFamily="18" charset="0"/>
              </a:rPr>
            </a:br>
            <a:r>
              <a:rPr lang="en-AU" sz="1800" b="1" dirty="0">
                <a:latin typeface="Helvetica" panose="020B0604020202020204" pitchFamily="34" charset="0"/>
                <a:ea typeface="PMingLiU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3 </a:t>
            </a:r>
            <a:r>
              <a:rPr lang="en-AU" sz="1800" dirty="0">
                <a:latin typeface="Helvetica" panose="020B0604020202020204" pitchFamily="34" charset="0"/>
                <a:ea typeface="PMingLiU"/>
                <a:cs typeface="Times New Roman" panose="02020603050405020304" pitchFamily="18" charset="0"/>
              </a:rPr>
              <a:t>is available as an online chrome app or an offline app, otherwise known as the Scratch 3.0 desktop offline editor.</a:t>
            </a:r>
          </a:p>
          <a:p>
            <a:pPr lvl="0" algn="l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AU" sz="1800" b="1" dirty="0">
                <a:latin typeface="Helvetica" panose="020B0604020202020204" pitchFamily="34" charset="0"/>
                <a:ea typeface="PMingLiU"/>
                <a:cs typeface="Times New Roman" panose="02020603050405020304" pitchFamily="18" charset="0"/>
              </a:rPr>
              <a:t>Scratch</a:t>
            </a:r>
            <a:r>
              <a:rPr lang="en-AU" sz="1800" dirty="0">
                <a:latin typeface="Helvetica" panose="020B0604020202020204" pitchFamily="34" charset="0"/>
                <a:ea typeface="PMingLiU"/>
                <a:cs typeface="Times New Roman" panose="02020603050405020304" pitchFamily="18" charset="0"/>
              </a:rPr>
              <a:t> is a block- based visual programming language. It makes building programs easy. Scratch 3.0 allows kids, to program their own creations by sequencing coding blocks together. It is a fun way to have students build scripts that control the movement and appearance of characters. It can be used to make interactive stories, games, puzzles, artwork, music, and more!</a:t>
            </a:r>
            <a:endParaRPr lang="en-AU" sz="1800" dirty="0">
              <a:latin typeface="Calibri" panose="020F0502020204030204" pitchFamily="34" charset="0"/>
              <a:ea typeface="PMingLiU"/>
              <a:cs typeface="Times New Roman" panose="02020603050405020304" pitchFamily="18" charset="0"/>
            </a:endParaRPr>
          </a:p>
          <a:p>
            <a:pPr lvl="0" algn="l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AU" sz="1800" dirty="0">
              <a:solidFill>
                <a:prstClr val="white"/>
              </a:solidFill>
              <a:latin typeface="Helvetica" panose="020B0604020202020204" pitchFamily="34" charset="0"/>
              <a:ea typeface="PMingLiU"/>
              <a:cs typeface="Times New Roman" panose="02020603050405020304" pitchFamily="18" charset="0"/>
            </a:endParaRPr>
          </a:p>
          <a:p>
            <a:endParaRPr lang="en-AU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750168-EDA2-4189-B3CF-C169E0DFC184}"/>
              </a:ext>
            </a:extLst>
          </p:cNvPr>
          <p:cNvSpPr/>
          <p:nvPr/>
        </p:nvSpPr>
        <p:spPr>
          <a:xfrm>
            <a:off x="7934960" y="2800847"/>
            <a:ext cx="2733040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Helvetica" panose="020B0604020202020204" pitchFamily="34" charset="0"/>
                <a:ea typeface="PMingLiU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716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548640" y="751839"/>
            <a:ext cx="8696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Super Mario Brothers </a:t>
            </a:r>
          </a:p>
          <a:p>
            <a:r>
              <a:rPr lang="en-AU" sz="4400" dirty="0"/>
              <a:t>Makey </a:t>
            </a:r>
            <a:r>
              <a:rPr lang="en-AU" sz="4400" dirty="0" err="1"/>
              <a:t>Makey</a:t>
            </a:r>
            <a:r>
              <a:rPr lang="en-AU" sz="4400" dirty="0"/>
              <a:t> – game controller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CB6443-612E-43E1-94A3-CE29AD21275A}"/>
              </a:ext>
            </a:extLst>
          </p:cNvPr>
          <p:cNvGrpSpPr/>
          <p:nvPr/>
        </p:nvGrpSpPr>
        <p:grpSpPr>
          <a:xfrm>
            <a:off x="780942" y="1895356"/>
            <a:ext cx="10489565" cy="3558540"/>
            <a:chOff x="0" y="0"/>
            <a:chExt cx="10489692" cy="35585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B1A05D-87AE-4C16-8514-74409D37D6A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405384"/>
              <a:ext cx="6217920" cy="31531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27946F-7A03-4AF9-B1C8-D68FC61C541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7142988" y="0"/>
              <a:ext cx="3346704" cy="20878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D539EF-1DB3-4E5C-A4F2-009FE3122A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23844" y="4405947"/>
            <a:ext cx="3346663" cy="2275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F1F798-B000-4D7B-811C-8ED1A3ADB460}"/>
              </a:ext>
            </a:extLst>
          </p:cNvPr>
          <p:cNvSpPr txBox="1"/>
          <p:nvPr/>
        </p:nvSpPr>
        <p:spPr>
          <a:xfrm>
            <a:off x="1300480" y="6085840"/>
            <a:ext cx="419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https://scratch.mit.edu/projects/2176968/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7306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548640" y="751839"/>
            <a:ext cx="9540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Year 5/6 project:</a:t>
            </a:r>
          </a:p>
          <a:p>
            <a:r>
              <a:rPr lang="en-AU" sz="4400" dirty="0"/>
              <a:t>Electronic Bin Project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711074-B667-4B39-8F1F-ECEF10B1CB64}"/>
              </a:ext>
            </a:extLst>
          </p:cNvPr>
          <p:cNvGrpSpPr/>
          <p:nvPr/>
        </p:nvGrpSpPr>
        <p:grpSpPr>
          <a:xfrm>
            <a:off x="1203959" y="3238500"/>
            <a:ext cx="9784081" cy="3286760"/>
            <a:chOff x="0" y="0"/>
            <a:chExt cx="9784081" cy="32872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0C22D7-B1A3-4120-BD62-34CBDF81EEC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294888" cy="328726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B0C2B1-12E5-4288-8AFD-03564EB18CF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294888" y="13716"/>
              <a:ext cx="6489193" cy="3259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7716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548640" y="751839"/>
            <a:ext cx="5659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Covid Projects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FB7394-E607-44EF-ACA6-0CCB95B092CF}"/>
              </a:ext>
            </a:extLst>
          </p:cNvPr>
          <p:cNvGrpSpPr/>
          <p:nvPr/>
        </p:nvGrpSpPr>
        <p:grpSpPr>
          <a:xfrm>
            <a:off x="3130550" y="387985"/>
            <a:ext cx="8512810" cy="5535295"/>
            <a:chOff x="0" y="0"/>
            <a:chExt cx="7780020" cy="65090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32A6E9-BA59-4158-8A82-698A04B752F9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935224" y="0"/>
              <a:ext cx="4700016" cy="352501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5730F5-E011-4278-8EA4-E296446CDCF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25980"/>
              <a:ext cx="4399788" cy="29352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DD7084-0724-42FD-91AA-91B1A1E72ADD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945636" y="3633215"/>
              <a:ext cx="3834384" cy="28757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5EA9829-7D49-44AF-9CB6-1633C338F969}"/>
              </a:ext>
            </a:extLst>
          </p:cNvPr>
          <p:cNvSpPr txBox="1"/>
          <p:nvPr/>
        </p:nvSpPr>
        <p:spPr>
          <a:xfrm>
            <a:off x="1473199" y="5801360"/>
            <a:ext cx="9087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Hand washing station</a:t>
            </a:r>
          </a:p>
          <a:p>
            <a:r>
              <a:rPr lang="en-AU" dirty="0"/>
              <a:t>Foot stomping switch (Y6 – Design &amp; technologies C2C unit 2 – Designing an electrical device</a:t>
            </a:r>
          </a:p>
          <a:p>
            <a:r>
              <a:rPr lang="en-AU" dirty="0"/>
              <a:t>Vote with your feet </a:t>
            </a:r>
          </a:p>
        </p:txBody>
      </p:sp>
    </p:spTree>
    <p:extLst>
      <p:ext uri="{BB962C8B-B14F-4D97-AF65-F5344CB8AC3E}">
        <p14:creationId xmlns:p14="http://schemas.microsoft.com/office/powerpoint/2010/main" val="3251699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57C3DB-4E13-49F4-BFD9-C7ADEEE8609E}"/>
              </a:ext>
            </a:extLst>
          </p:cNvPr>
          <p:cNvSpPr txBox="1"/>
          <p:nvPr/>
        </p:nvSpPr>
        <p:spPr>
          <a:xfrm>
            <a:off x="944880" y="680719"/>
            <a:ext cx="5659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Cleaning Makey </a:t>
            </a:r>
            <a:r>
              <a:rPr lang="en-AU" sz="4400" dirty="0" err="1"/>
              <a:t>Makey</a:t>
            </a:r>
            <a:endParaRPr lang="en-AU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08C37F-7B3E-4C42-8745-B0372DD3BF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91186" y="1827298"/>
            <a:ext cx="3609686" cy="3973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E36FF9-9DBA-4F26-9A5A-9171ED2DE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64" y="1733152"/>
            <a:ext cx="7007399" cy="104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6FCB71-82E4-4C19-A043-B9E6B2BB33E0}"/>
              </a:ext>
            </a:extLst>
          </p:cNvPr>
          <p:cNvSpPr/>
          <p:nvPr/>
        </p:nvSpPr>
        <p:spPr>
          <a:xfrm>
            <a:off x="944881" y="3242058"/>
            <a:ext cx="5529072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9110" indent="-6350">
              <a:lnSpc>
                <a:spcPct val="107000"/>
              </a:lnSpc>
              <a:spcAft>
                <a:spcPts val="1285"/>
              </a:spcAft>
            </a:pPr>
            <a:r>
              <a:rPr lang="en-AU" dirty="0">
                <a:solidFill>
                  <a:srgbClr val="335B74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rPr>
              <a:t>Cleaning Video - </a:t>
            </a:r>
            <a:r>
              <a:rPr lang="en-AU" dirty="0">
                <a:solidFill>
                  <a:srgbClr val="6EAC1C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  <a:hlinkClick r:id="rId4"/>
              </a:rPr>
              <a:t>https://youtu.be/UZpdsCZgg1o</a:t>
            </a:r>
            <a:endParaRPr lang="en-AU" sz="105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641081-BA90-4B4C-959F-C025B7C7D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65" y="4167721"/>
            <a:ext cx="7009676" cy="183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5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758" y="483986"/>
            <a:ext cx="9144000" cy="820188"/>
          </a:xfrm>
        </p:spPr>
        <p:txBody>
          <a:bodyPr>
            <a:noAutofit/>
          </a:bodyPr>
          <a:lstStyle/>
          <a:p>
            <a:r>
              <a:rPr lang="en-AU" sz="3200" b="1" dirty="0">
                <a:latin typeface="Arial" panose="020B0604020202020204" pitchFamily="34" charset="0"/>
                <a:ea typeface="PMingLiU"/>
                <a:cs typeface="Times New Roman" panose="02020603050405020304" pitchFamily="18" charset="0"/>
              </a:rPr>
              <a:t>Scratch 3 Interface</a:t>
            </a:r>
            <a:endParaRPr lang="en-AU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6400"/>
            <a:ext cx="9617242" cy="3017520"/>
          </a:xfrm>
        </p:spPr>
        <p:txBody>
          <a:bodyPr>
            <a:normAutofit/>
          </a:bodyPr>
          <a:lstStyle/>
          <a:p>
            <a:pPr lvl="0" algn="l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AU" sz="1800" dirty="0">
                <a:solidFill>
                  <a:prstClr val="white"/>
                </a:solidFill>
                <a:latin typeface="Arial" panose="020B0604020202020204" pitchFamily="34" charset="0"/>
                <a:ea typeface="PMingLiU"/>
                <a:cs typeface="Times New Roman" panose="02020603050405020304" pitchFamily="18" charset="0"/>
              </a:rPr>
            </a:br>
            <a:endParaRPr lang="en-AU" sz="1800" dirty="0">
              <a:solidFill>
                <a:prstClr val="white"/>
              </a:solidFill>
              <a:latin typeface="Helvetica" panose="020B0604020202020204" pitchFamily="34" charset="0"/>
              <a:ea typeface="PMingLiU"/>
              <a:cs typeface="Times New Roman" panose="02020603050405020304" pitchFamily="18" charset="0"/>
            </a:endParaRPr>
          </a:p>
          <a:p>
            <a:endParaRPr lang="en-AU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750168-EDA2-4189-B3CF-C169E0DFC184}"/>
              </a:ext>
            </a:extLst>
          </p:cNvPr>
          <p:cNvSpPr/>
          <p:nvPr/>
        </p:nvSpPr>
        <p:spPr>
          <a:xfrm>
            <a:off x="7934960" y="2800847"/>
            <a:ext cx="2733040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Helvetica" panose="020B0604020202020204" pitchFamily="34" charset="0"/>
                <a:ea typeface="PMingLiU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F2D15-4CE5-41FE-B6A2-50D26D20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507" y="1304174"/>
            <a:ext cx="9238735" cy="5198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C7D656-9AEB-460E-BAC5-4052FEC92C88}"/>
              </a:ext>
            </a:extLst>
          </p:cNvPr>
          <p:cNvSpPr txBox="1"/>
          <p:nvPr/>
        </p:nvSpPr>
        <p:spPr>
          <a:xfrm>
            <a:off x="175492" y="6179234"/>
            <a:ext cx="158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893BC3"/>
                </a:solidFill>
              </a:rPr>
              <a:t>ADD AN EXTENSION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5D2A17-A311-4C93-AC9C-634C0A5CB88E}"/>
              </a:ext>
            </a:extLst>
          </p:cNvPr>
          <p:cNvCxnSpPr>
            <a:cxnSpLocks/>
          </p:cNvCxnSpPr>
          <p:nvPr/>
        </p:nvCxnSpPr>
        <p:spPr>
          <a:xfrm flipV="1">
            <a:off x="1191400" y="6179234"/>
            <a:ext cx="822127" cy="3231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0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1"/>
            <a:ext cx="4592320" cy="1265381"/>
          </a:xfrm>
        </p:spPr>
        <p:txBody>
          <a:bodyPr/>
          <a:lstStyle/>
          <a:p>
            <a:r>
              <a:rPr lang="en-AU" b="1" dirty="0"/>
              <a:t>This Session: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366983"/>
            <a:ext cx="11694160" cy="5145576"/>
          </a:xfrm>
        </p:spPr>
        <p:txBody>
          <a:bodyPr>
            <a:normAutofit fontScale="92500" lnSpcReduction="20000"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What is a Makey </a:t>
            </a:r>
            <a:r>
              <a:rPr lang="en-AU" sz="4000" dirty="0" err="1"/>
              <a:t>Makey</a:t>
            </a:r>
            <a:r>
              <a:rPr lang="en-AU" sz="4000" dirty="0"/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How does it fit into the Digital Technologies and Design Technologies curriculum?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What is a circuit?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Where do I start?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How does it work?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Connecting the Makey </a:t>
            </a:r>
            <a:r>
              <a:rPr lang="en-AU" sz="4000" dirty="0" err="1"/>
              <a:t>Makey</a:t>
            </a:r>
            <a:endParaRPr lang="en-AU" sz="40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How can I use Makey </a:t>
            </a:r>
            <a:r>
              <a:rPr lang="en-AU" sz="4000" dirty="0" err="1"/>
              <a:t>Makey</a:t>
            </a:r>
            <a:r>
              <a:rPr lang="en-AU" sz="4000" dirty="0"/>
              <a:t> across the curriculum?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Project ideas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AU" sz="4000" dirty="0"/>
              <a:t>Cleaning Makey </a:t>
            </a:r>
            <a:r>
              <a:rPr lang="en-AU" sz="4000" dirty="0" err="1"/>
              <a:t>Makey</a:t>
            </a:r>
            <a:endParaRPr lang="en-AU" sz="4000" dirty="0"/>
          </a:p>
          <a:p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3688186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2"/>
            <a:ext cx="9906000" cy="863598"/>
          </a:xfrm>
        </p:spPr>
        <p:txBody>
          <a:bodyPr>
            <a:normAutofit/>
          </a:bodyPr>
          <a:lstStyle/>
          <a:p>
            <a:r>
              <a:rPr lang="en-AU" sz="4800" b="1" dirty="0"/>
              <a:t>           Intro to Makey Makey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5039360"/>
            <a:ext cx="11694160" cy="1818640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r>
              <a:rPr lang="fr-FR" sz="3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 </a:t>
            </a:r>
            <a:r>
              <a:rPr lang="fr-FR" sz="3200" u="sng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https://www.youtube.com/watch?v=rfQqh7iCcOU</a:t>
            </a:r>
            <a:endParaRPr lang="en-AU" sz="32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5E8F21-2953-485E-A74A-16268DF8B1A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44117" y="1065529"/>
            <a:ext cx="10004619" cy="46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8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1"/>
            <a:ext cx="9611360" cy="1265381"/>
          </a:xfrm>
        </p:spPr>
        <p:txBody>
          <a:bodyPr>
            <a:normAutofit fontScale="90000"/>
          </a:bodyPr>
          <a:lstStyle/>
          <a:p>
            <a:r>
              <a:rPr lang="en-AU" b="1" dirty="0"/>
              <a:t>               </a:t>
            </a:r>
            <a:br>
              <a:rPr lang="en-AU" b="1" dirty="0"/>
            </a:br>
            <a:r>
              <a:rPr lang="en-AU" b="1" dirty="0"/>
              <a:t>         What is Makey </a:t>
            </a:r>
            <a:r>
              <a:rPr lang="en-AU" b="1" dirty="0" err="1"/>
              <a:t>Makey</a:t>
            </a:r>
            <a:r>
              <a:rPr lang="en-AU" b="1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366983"/>
            <a:ext cx="11694160" cy="5145576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endParaRPr lang="en-AU" sz="4000" dirty="0"/>
          </a:p>
        </p:txBody>
      </p:sp>
      <p:pic>
        <p:nvPicPr>
          <p:cNvPr id="4" name="Introduction to Makey Makey">
            <a:hlinkClick r:id="" action="ppaction://media"/>
            <a:extLst>
              <a:ext uri="{FF2B5EF4-FFF2-40B4-BE49-F238E27FC236}">
                <a16:creationId xmlns:a16="http://schemas.microsoft.com/office/drawing/2014/main" id="{23350E52-CAB4-423D-9B54-DC9E3D8A5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1040" y="1295399"/>
            <a:ext cx="87376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79" y="101601"/>
            <a:ext cx="7747267" cy="1498599"/>
          </a:xfrm>
        </p:spPr>
        <p:txBody>
          <a:bodyPr>
            <a:normAutofit/>
          </a:bodyPr>
          <a:lstStyle/>
          <a:p>
            <a:r>
              <a:rPr lang="en-AU" b="1" dirty="0"/>
              <a:t>What is Makey Makey?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6382619" cy="4663439"/>
          </a:xfrm>
        </p:spPr>
        <p:txBody>
          <a:bodyPr>
            <a:normAutofit/>
          </a:bodyPr>
          <a:lstStyle/>
          <a:p>
            <a:pPr algn="just"/>
            <a:r>
              <a:rPr lang="en-AU" sz="3200" dirty="0"/>
              <a:t>A </a:t>
            </a:r>
            <a:r>
              <a:rPr lang="en-AU" sz="3600" dirty="0"/>
              <a:t>makey makey is a circuit board that allows users to connect everyday objects to computer programs using alligator clips  and a USB cable. The board uses closed loop  electrical signals  to send the computer either a keyboard stroke or mouse click signal.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61FF7-815B-4B43-8068-8FC7575021C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45180" y="1849119"/>
            <a:ext cx="5484260" cy="46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7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1"/>
            <a:ext cx="7903678" cy="1089525"/>
          </a:xfrm>
        </p:spPr>
        <p:txBody>
          <a:bodyPr>
            <a:normAutofit/>
          </a:bodyPr>
          <a:lstStyle/>
          <a:p>
            <a:r>
              <a:rPr lang="en-AU" b="1" dirty="0"/>
              <a:t>Makey </a:t>
            </a:r>
            <a:r>
              <a:rPr lang="en-AU" b="1" dirty="0" err="1"/>
              <a:t>Makey</a:t>
            </a:r>
            <a:r>
              <a:rPr lang="en-AU" b="1" dirty="0"/>
              <a:t> Front: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11694160" cy="4663439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endParaRPr lang="en-AU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F6DF83-90B4-420C-A821-2949BA522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0" y="1600200"/>
            <a:ext cx="100584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91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D8C1-B964-4D1E-A44F-08230E55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101602"/>
            <a:ext cx="7278036" cy="1017336"/>
          </a:xfrm>
        </p:spPr>
        <p:txBody>
          <a:bodyPr/>
          <a:lstStyle/>
          <a:p>
            <a:r>
              <a:rPr lang="en-AU" b="1" dirty="0"/>
              <a:t>Makey </a:t>
            </a:r>
            <a:r>
              <a:rPr lang="en-AU" b="1" dirty="0" err="1"/>
              <a:t>Makey</a:t>
            </a:r>
            <a:r>
              <a:rPr lang="en-AU" b="1" dirty="0"/>
              <a:t> Back: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96C72-684F-44D2-84A3-9C7D2F21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" y="1849119"/>
            <a:ext cx="11694160" cy="4663439"/>
          </a:xfrm>
        </p:spPr>
        <p:txBody>
          <a:bodyPr>
            <a:normAutofit/>
          </a:bodyPr>
          <a:lstStyle/>
          <a:p>
            <a:pPr algn="just"/>
            <a:endParaRPr lang="en-AU" sz="4000" dirty="0"/>
          </a:p>
          <a:p>
            <a:endParaRPr lang="en-AU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8CE4F-E640-40CB-850F-C835573008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90337" y="1849119"/>
            <a:ext cx="10395284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861</Words>
  <Application>Microsoft Office PowerPoint</Application>
  <PresentationFormat>Widescreen</PresentationFormat>
  <Paragraphs>81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Helvetica</vt:lpstr>
      <vt:lpstr>Office Theme</vt:lpstr>
      <vt:lpstr>  Scratch </vt:lpstr>
      <vt:lpstr>What is Scratch 3.0?</vt:lpstr>
      <vt:lpstr>Scratch 3 Interface</vt:lpstr>
      <vt:lpstr>This Session: </vt:lpstr>
      <vt:lpstr>           Intro to Makey Makey </vt:lpstr>
      <vt:lpstr>                         What is Makey Makey?</vt:lpstr>
      <vt:lpstr>What is Makey Makey? </vt:lpstr>
      <vt:lpstr>Makey Makey Front: </vt:lpstr>
      <vt:lpstr>Makey Makey Back: </vt:lpstr>
      <vt:lpstr>Digital technologies Curriculum </vt:lpstr>
      <vt:lpstr>Digital Technologies Curriculum Create digital solution Sequence of content:</vt:lpstr>
      <vt:lpstr>What is a Circuit?</vt:lpstr>
      <vt:lpstr>Where do I start?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Makey Makey – Pin ball machine Year 4 Design &amp; Technologies – Investigate how forces &amp; the properties of materials affect the behaviour of a product system. Students design and make a Pin ball machine for this assessment.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</dc:title>
  <dc:creator>ALLEN, Ronelle (rgitt1)</dc:creator>
  <cp:lastModifiedBy>Greg Neuhaus</cp:lastModifiedBy>
  <cp:revision>24</cp:revision>
  <dcterms:created xsi:type="dcterms:W3CDTF">2021-06-13T01:33:42Z</dcterms:created>
  <dcterms:modified xsi:type="dcterms:W3CDTF">2021-06-16T04:09:43Z</dcterms:modified>
</cp:coreProperties>
</file>